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677E"/>
    <a:srgbClr val="0A1D87"/>
    <a:srgbClr val="DDBF99"/>
    <a:srgbClr val="145A27"/>
    <a:srgbClr val="4B7A7A"/>
    <a:srgbClr val="2FB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66EC7-B419-46DD-8021-0A7F2E511D33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1840FB-A629-4DD4-B50D-CF65A9149CA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E2D17D-065E-499A-9364-D1DB294BFA6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DB5C1B-8269-463F-96FA-92BAADC60C07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C589D0-21A9-4652-AFFF-29F77D3A485E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5124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FB9E04-1BCD-495D-83C9-12D9DC0355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998" y="899998"/>
            <a:ext cx="6119996" cy="3441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D0778A-4E91-44E2-989B-0315604B5BF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9998" y="4679999"/>
            <a:ext cx="6119996" cy="5039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9D74D9CB-1EB8-4A85-837D-A19C24B8001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C4DAE3-5DA6-4C16-A1ED-C2599BFFD14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CA09E9-7761-42A2-9BC4-45140C16D7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FEFC7F-55B1-4572-AFF0-470FFD29EB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4EA5A33-FEB4-4E9A-98C6-741A482504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0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77F9B4C7-78C4-4D6F-B79D-5AD44C8BFA5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554F46-E0CA-42A1-890B-8884C4BEBC0C}" type="slidenum">
              <a:t>1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4CE720CD-69B1-414D-B87B-35CD5D378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29BC7C0A-2204-4DFA-B3E4-8FC9AECECD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EB424637-3A4F-423B-8C5B-EE8104A65DC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EB48AC-742C-4794-80FD-3A01FF1B3510}" type="slidenum">
              <a:t>10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F4145BFA-A355-46CF-B797-F9BA6BF85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E346F3F-C7A3-4325-9A75-A04149D15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2443C178-37A2-4C05-A590-2F59CF827FA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599014-39AD-4B6E-A2BD-47E6A3624CD3}" type="slidenum">
              <a:t>2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C4D65486-919A-417D-91AD-C8AA2E6F8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3401012D-FAF8-44EA-9C8C-F8F1F9BB18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18FD622A-EE74-43C4-ABE2-53B4EC6038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C8D665-1EA3-4C02-AC90-AC24FB3104B8}" type="slidenum">
              <a:t>3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2248E05E-6D73-45F5-BB7B-A8552DD84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ADEDD3F-6492-42AC-9596-5979BEA7A3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8CA2D45-13F1-4EE1-9EF5-BD6CD0C345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65F311-2FEC-4BC7-8AB7-FAD4E597B9ED}" type="slidenum">
              <a:t>4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1377E241-EF1B-4D6F-8C25-8F7D87C7F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C205E49-9239-4C0F-9673-38E4B7053F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4A558E2D-2010-4A08-A3CC-F85B3E556E9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6518F9-8E8F-4AA3-BD34-6CE1E7E6E787}" type="slidenum">
              <a:t>5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0C756C90-ED73-4F6F-BB65-7F7905AD1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5CCA9F33-C7B3-42AB-8712-8AEA0BF2DB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4CBE0A4C-BC68-47D2-AE2A-DEABE9E5A43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ACED1A-42FE-4899-A7CD-6391C4EEACD8}" type="slidenum">
              <a:t>6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FBEBB165-C69A-4C1B-876D-66CA277BE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20789D0-B2F7-47DE-87AC-7F778FE98C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BFB80C50-A8D7-4B8C-8221-FE2B1E16D9B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739C20-A463-4710-B2B6-B37932BAF783}" type="slidenum">
              <a:t>7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E0C0652A-2103-4EAB-B9C0-9E07B9617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8D758D6A-7967-4DA6-A891-CC27699CFF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C946EC7-8DAA-463D-936D-3DE68FA640E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0BFC0B-1604-437D-B391-E766022DF659}" type="slidenum">
              <a:t>8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C8DF5F3F-26E9-4078-BDEA-ED2BA8EB3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B2B08B87-E547-4888-8D12-6602DE8F72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C6BC8C4-9E39-4A93-82F9-666FAF2D68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6621D9-2620-4E60-A4E4-A273528B8FBB}" type="slidenum">
              <a:t>9</a:t>
            </a:fld>
            <a:endParaRPr lang="it-IT" sz="1400" b="0" i="0" u="none" strike="noStrike" kern="1200" cap="none" spc="0" baseline="0">
              <a:solidFill>
                <a:srgbClr val="770707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667D526B-7EC2-470B-97B2-D46EAEF10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20725" y="900113"/>
            <a:ext cx="6119813" cy="3441700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423E1A92-46E6-4B20-9E01-7B2FC3652E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627F5-1B13-4F09-B738-7E6B7C4F6B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232451-649F-4B12-B040-2CD5AE0C69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4EEA68-A70F-4528-9F21-8DE0499928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EFF948-BAFC-4654-97DB-C3F826D06E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56BC13-D27E-491A-A2A4-ACB3B20CB9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5E90F-6A99-4567-863E-CDCA64967B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3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4C1E25-8158-4AA4-BFE5-076C7A6F448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07E599-90C0-42F5-98EC-B0E85774B85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AA855A-044A-4E48-B330-D86C89CE22B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A85E6E-C105-4713-871F-358C50AFD11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CFCB3-5E20-47FF-BC6C-FFA8680B0B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3EF6C5-C300-4511-A2F3-C5DF505852E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1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697FC19-4420-4E78-AEB3-7F3E2787891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065961" y="360365"/>
            <a:ext cx="2024060" cy="4606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79B2F3-24BA-42F1-8A0E-609FE454018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90596" y="360365"/>
            <a:ext cx="5922961" cy="4606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6E0E07-E6FB-4DFC-A7A5-83C01E7B29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821953-9A2E-4733-8EDD-191EE9A3F8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697812-8805-4086-9563-A1A581B174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6E8CDA-44F6-415B-91FD-D45B2F9465B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22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88AAE-98A3-4500-8029-8895E004907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1137CE-5CFD-4749-947C-284DDBEF464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FF84D1-1A46-4FDC-8A3F-8068B855AD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D29773-AB59-48A3-BB38-9606F61914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DF1548-97E6-4AB2-8EB1-498605A80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E8B7A1-D181-4E1C-B3BD-CBB02A31A04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49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AAC52A-F6DC-4CE3-8FF5-122E71C30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C1E7B2-8E35-4258-A57F-45FA5E7D2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E6A68B-5B7F-43ED-A20C-62CE75DEE4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CE756E-AFFC-4523-ACC1-C96FA1F511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B816F8-FA7E-43B9-9522-C194731435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A2A52F-1D94-4906-8C8C-C3093D95072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7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E4D08-A92F-412A-9AB2-4CA859C4CE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965CB-9A05-4C25-959D-3D8EFC78C22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90596" y="1368427"/>
            <a:ext cx="3973516" cy="35988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9D80DF-B625-4D52-BF74-E66D9AF5FC4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6516" y="1368427"/>
            <a:ext cx="3973516" cy="359885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3B5B2B-2937-4EAF-A4E7-A8297CEE71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086178-EBE7-42B1-9EF9-45F99B2733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2F4E38-5602-49EF-AE7F-72EC407B70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F68279-3C53-4EA9-B685-11B8868C8BF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83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1F9C9-FE46-4ECB-B7CD-E97BECF374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E8A9BF-F877-47B1-8560-948885810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CE3B80-2CF1-49D1-80A0-E77079CD69E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9CE51D-972A-47C0-8108-70EF51735EB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AAAEA5B-1003-4107-B281-E4F11AA2A24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F9CE25-CAEB-4835-9A55-0D8A5188A5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E0CBD99-C25E-498F-A4E5-8E7A917E92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525D103-FE80-41EC-9B21-4720D3EA52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EBFD9C-AA58-447E-A922-D84F2642B38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1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69FB4-68D5-458F-AE89-820BA57FA0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37FD1CB-DA8A-42A8-96A2-EA84D5171D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75D930-4585-422C-890E-21FB4A3883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C7DA9F-D8F4-45D6-8681-E528E7885A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827D9B-4350-46CF-AB7D-13C0590C54C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02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D7D730-C0A6-4E69-B05D-AA5A3710F7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743D2E-2C54-44E1-A5A3-6BBE9B1708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682B40-B963-4513-B127-DD7E193AFC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BB24F6-689F-4294-8426-362864E14D1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1538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9C1B5D-500E-4A83-B048-9BB315F60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D98AA7-4D4D-4243-8239-D652AE6D43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55F4FA-1476-4B9A-9D8F-3EE118E8B8A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90E9E9-D92B-430E-9D70-5AD5B98EBDF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A09B3-B456-4878-AD2F-A2B01678369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82D901-4735-4131-B5BB-72C7FEF081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E325A-086F-48FE-9FA5-92B6AA01189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37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AB0A4-ED9E-4B38-ABB1-DC97AAC06B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5E4D89-8C08-40F4-9F59-BE21B5E98AE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34566FC-59F1-4EC4-83E2-FBD811BEFD1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9084DD-23B4-4905-8DE4-764627E44F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A66A95-109C-427D-8F5E-9334C3F9E6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C83A65-01BE-4B8E-8FBC-147D0CE4CE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A2C9AF-AE8E-4FAF-B647-90B497C31C2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96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F39AB2E7-F7B1-48E3-A980-9DC97D8AEB38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0" y="3236"/>
            <a:ext cx="10079641" cy="5666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Segnaposto titolo 2">
            <a:extLst>
              <a:ext uri="{FF2B5EF4-FFF2-40B4-BE49-F238E27FC236}">
                <a16:creationId xmlns:a16="http://schemas.microsoft.com/office/drawing/2014/main" id="{396B0F32-09CA-4C59-9CCF-0FC398A939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002" y="359999"/>
            <a:ext cx="3168002" cy="89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rmAutofit/>
          </a:bodyPr>
          <a:lstStyle/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695F3E-F6E4-4E71-BB8C-B3EE7B608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002" y="1367997"/>
            <a:ext cx="8100002" cy="36000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CC419-AA2B-486F-AC59-AB43FC02A79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3998" y="5166003"/>
            <a:ext cx="2132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DC5E61-8B76-4109-ADBF-8588F6862CA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EB1017E-A5F0-438F-996F-54E02EB7565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083719" y="5166003"/>
            <a:ext cx="2204280" cy="39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770707"/>
                </a:solidFill>
                <a:uFillTx/>
                <a:latin typeface="Liberation Sans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2FB3B6E-3A03-4DD1-A059-4F68A376B6F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300" b="1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eaLnBrk="1" fontAlgn="auto" hangingPunct="1">
        <a:lnSpc>
          <a:spcPct val="100000"/>
        </a:lnSpc>
        <a:spcBef>
          <a:spcPts val="0"/>
        </a:spcBef>
        <a:spcAft>
          <a:spcPts val="1065"/>
        </a:spcAft>
        <a:buNone/>
        <a:tabLst/>
        <a:defRPr lang="it-IT" sz="240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4C5FC-E08F-4365-A0AB-BB48A81CAD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4323" y="1390550"/>
            <a:ext cx="5131978" cy="2889449"/>
          </a:xfr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it-IT" b="0" i="1" dirty="0">
                <a:cs typeface="Tahoma" pitchFamily="2"/>
              </a:rPr>
              <a:t>CONIGLIETTI PASQUALI</a:t>
            </a:r>
            <a:br>
              <a:rPr lang="it-IT" b="0" i="1" dirty="0">
                <a:cs typeface="Tahoma" pitchFamily="2"/>
              </a:rPr>
            </a:br>
            <a:r>
              <a:rPr lang="it-IT" b="0" i="1" dirty="0">
                <a:cs typeface="Tahoma" pitchFamily="2"/>
              </a:rPr>
              <a:t>Classe 3A </a:t>
            </a:r>
            <a:br>
              <a:rPr lang="it-IT" b="0" i="1" dirty="0">
                <a:cs typeface="Tahoma" pitchFamily="2"/>
              </a:rPr>
            </a:br>
            <a:r>
              <a:rPr lang="it-IT" b="0" i="1" dirty="0">
                <a:cs typeface="Tahoma" pitchFamily="2"/>
              </a:rPr>
              <a:t>XXV aprile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57B47BC8-5892-45B0-A3EA-F40CA3C3CD6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4" y="1115641"/>
            <a:ext cx="5424120" cy="4068357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D86919-DB51-47A7-8221-3457F1A40798}"/>
              </a:ext>
            </a:extLst>
          </p:cNvPr>
          <p:cNvSpPr txBox="1"/>
          <p:nvPr/>
        </p:nvSpPr>
        <p:spPr>
          <a:xfrm>
            <a:off x="4254756" y="653283"/>
            <a:ext cx="1571112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00B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V A </a:t>
            </a:r>
            <a:r>
              <a:rPr lang="it-IT" sz="1800" b="1" i="0" u="none" strike="noStrike" kern="1200" baseline="0" dirty="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L E R </a:t>
            </a:r>
            <a:r>
              <a:rPr lang="it-IT" sz="1800" b="1" i="0" u="none" strike="noStrike" kern="1200" baseline="0" dirty="0">
                <a:ln w="12700">
                  <a:solidFill>
                    <a:schemeClr val="accent2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I 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C526E5A5-61C9-4CD1-98C7-07B132BFEF8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9997" y="1223997"/>
            <a:ext cx="3059637" cy="4080235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7B581B-4174-42E2-B03C-88E6B9B4011E}"/>
              </a:ext>
            </a:extLst>
          </p:cNvPr>
          <p:cNvSpPr txBox="1"/>
          <p:nvPr/>
        </p:nvSpPr>
        <p:spPr>
          <a:xfrm>
            <a:off x="1995339" y="867665"/>
            <a:ext cx="1228971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A L M A 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A7B8DF1-A466-4438-B86B-45AB0A4BD29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62519" y="1151997"/>
            <a:ext cx="2193481" cy="41565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2C8731-2A47-4148-8AE9-F599D017AB9F}"/>
              </a:ext>
            </a:extLst>
          </p:cNvPr>
          <p:cNvSpPr txBox="1"/>
          <p:nvPr/>
        </p:nvSpPr>
        <p:spPr>
          <a:xfrm>
            <a:off x="8856000" y="1151997"/>
            <a:ext cx="482617" cy="1595131"/>
          </a:xfrm>
          <a:prstGeom prst="rect">
            <a:avLst/>
          </a:prstGeom>
          <a:noFill/>
          <a:ln cap="flat">
            <a:noFill/>
          </a:ln>
        </p:spPr>
        <p:txBody>
          <a:bodyPr vert="wordArtVert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BRENT</a:t>
            </a:r>
            <a:endParaRPr lang="it-IT" sz="1800" b="0" i="0" u="none" strike="noStrike" kern="1200" cap="none" spc="0" baseline="0" dirty="0">
              <a:solidFill>
                <a:srgbClr val="44546A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FA47DD3E-CA11-4F28-BC11-6FB569643DA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96923" y="1249920"/>
            <a:ext cx="3007077" cy="4006077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4BA7A2-9461-4F61-9C72-9A77DC2BC49B}"/>
              </a:ext>
            </a:extLst>
          </p:cNvPr>
          <p:cNvSpPr txBox="1"/>
          <p:nvPr/>
        </p:nvSpPr>
        <p:spPr>
          <a:xfrm>
            <a:off x="1757101" y="893579"/>
            <a:ext cx="1686720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BB677E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C H L O E D 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C9CE75E-1E12-4948-AF08-4D5E4EC984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94999" y="1307875"/>
            <a:ext cx="2961000" cy="39481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9FE3C3-F334-44EC-9813-AB7D721F4CE2}"/>
              </a:ext>
            </a:extLst>
          </p:cNvPr>
          <p:cNvSpPr txBox="1"/>
          <p:nvPr/>
        </p:nvSpPr>
        <p:spPr>
          <a:xfrm>
            <a:off x="6551310" y="942453"/>
            <a:ext cx="1686528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2FB9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D A N I E L  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23DD84B-DA2A-48E0-87A3-36DA552EBF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7" y="1091875"/>
            <a:ext cx="3177000" cy="42361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8EF93C-352D-4F3F-8FEB-13A55FCC9F6E}"/>
              </a:ext>
            </a:extLst>
          </p:cNvPr>
          <p:cNvSpPr txBox="1"/>
          <p:nvPr/>
        </p:nvSpPr>
        <p:spPr>
          <a:xfrm>
            <a:off x="4184998" y="1013100"/>
            <a:ext cx="482617" cy="2196834"/>
          </a:xfrm>
          <a:prstGeom prst="rect">
            <a:avLst/>
          </a:prstGeom>
          <a:noFill/>
          <a:ln cap="flat">
            <a:noFill/>
          </a:ln>
        </p:spPr>
        <p:txBody>
          <a:bodyPr vert="wordArtVert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2FB9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EMANUEL</a:t>
            </a:r>
            <a:endParaRPr lang="it-IT" sz="1800" b="0" i="0" u="none" strike="noStrike" kern="1200" cap="none" spc="0" baseline="0" dirty="0">
              <a:ln w="12700">
                <a:solidFill>
                  <a:srgbClr val="2FB9A0"/>
                </a:solidFill>
                <a:prstDash val="solid"/>
              </a:ln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659CDC2-FD78-4839-8C27-746E3FFB4AA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22792">
            <a:off x="5960050" y="530919"/>
            <a:ext cx="2702884" cy="4805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95617B-AEF6-4C0B-9CC0-820F4BE97501}"/>
              </a:ext>
            </a:extLst>
          </p:cNvPr>
          <p:cNvSpPr txBox="1"/>
          <p:nvPr/>
        </p:nvSpPr>
        <p:spPr>
          <a:xfrm>
            <a:off x="8590019" y="2136157"/>
            <a:ext cx="482617" cy="1595131"/>
          </a:xfrm>
          <a:prstGeom prst="rect">
            <a:avLst/>
          </a:prstGeom>
          <a:noFill/>
          <a:ln cap="flat">
            <a:noFill/>
          </a:ln>
        </p:spPr>
        <p:txBody>
          <a:bodyPr vert="wordArtVert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BB677E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ELISA</a:t>
            </a:r>
            <a:endParaRPr lang="it-IT" sz="1800" b="1" i="0" u="none" strike="noStrike" kern="1200" cap="none" spc="0" baseline="0" dirty="0">
              <a:ln w="12700">
                <a:solidFill>
                  <a:srgbClr val="BB677E"/>
                </a:solidFill>
                <a:prstDash val="solid"/>
              </a:ln>
              <a:solidFill>
                <a:srgbClr val="000000"/>
              </a:solidFill>
              <a:effectLst>
                <a:outerShdw dist="38095" dir="2639887">
                  <a:srgbClr val="333F50"/>
                </a:outerShdw>
              </a:effectLst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E32826D5-14BD-4ECD-85E4-6DF85D665EA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51997" y="1175397"/>
            <a:ext cx="2448004" cy="408060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FD58DF-B189-452F-A40A-BC05CC5B1CAE}"/>
              </a:ext>
            </a:extLst>
          </p:cNvPr>
          <p:cNvSpPr txBox="1"/>
          <p:nvPr/>
        </p:nvSpPr>
        <p:spPr>
          <a:xfrm>
            <a:off x="3600001" y="1586429"/>
            <a:ext cx="482617" cy="2497686"/>
          </a:xfrm>
          <a:prstGeom prst="rect">
            <a:avLst/>
          </a:prstGeom>
          <a:noFill/>
          <a:ln cap="flat">
            <a:noFill/>
          </a:ln>
        </p:spPr>
        <p:txBody>
          <a:bodyPr vert="wordArtVert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4B7A7A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FEDERICO</a:t>
            </a:r>
            <a:endParaRPr lang="it-IT" sz="1800" b="1" i="0" u="none" strike="noStrike" kern="1200" cap="none" spc="0" baseline="0" dirty="0">
              <a:ln w="12700">
                <a:solidFill>
                  <a:srgbClr val="4B7A7A"/>
                </a:solidFill>
                <a:prstDash val="solid"/>
              </a:ln>
              <a:solidFill>
                <a:srgbClr val="000000"/>
              </a:solidFill>
              <a:effectLst>
                <a:outerShdw dist="38095" dir="2639887">
                  <a:srgbClr val="333F50"/>
                </a:outerShdw>
              </a:effectLst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80C3B5-EBC0-48BC-A96C-962EB5F2C1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87997" y="1151997"/>
            <a:ext cx="3096002" cy="41281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81F8142-20E8-4E80-9442-A1B9300BE2A4}"/>
              </a:ext>
            </a:extLst>
          </p:cNvPr>
          <p:cNvSpPr txBox="1"/>
          <p:nvPr/>
        </p:nvSpPr>
        <p:spPr>
          <a:xfrm>
            <a:off x="5594216" y="795665"/>
            <a:ext cx="1134971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145A27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S O F I 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13C355BE-245E-4962-96AF-B71ADE8CBE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6603" y="1220038"/>
            <a:ext cx="3209397" cy="4055034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6E678A-41BB-474B-9D4E-F990AE0EAE02}"/>
              </a:ext>
            </a:extLst>
          </p:cNvPr>
          <p:cNvSpPr txBox="1"/>
          <p:nvPr/>
        </p:nvSpPr>
        <p:spPr>
          <a:xfrm>
            <a:off x="1618222" y="863706"/>
            <a:ext cx="1906158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G A B R </a:t>
            </a:r>
            <a:r>
              <a:rPr lang="it-IT" sz="1800" b="1" i="0" u="none" strike="noStrike" kern="1200" baseline="0" dirty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I E L 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AED099-31D6-453F-97BC-0A5316826D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04628" y="1220038"/>
            <a:ext cx="3024003" cy="40320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2EABFB-9FCD-4DFC-84A9-E311567E38A3}"/>
              </a:ext>
            </a:extLst>
          </p:cNvPr>
          <p:cNvSpPr txBox="1"/>
          <p:nvPr/>
        </p:nvSpPr>
        <p:spPr>
          <a:xfrm>
            <a:off x="8872715" y="1736857"/>
            <a:ext cx="482617" cy="2196834"/>
          </a:xfrm>
          <a:prstGeom prst="rect">
            <a:avLst/>
          </a:prstGeom>
          <a:noFill/>
          <a:ln cap="flat">
            <a:noFill/>
          </a:ln>
        </p:spPr>
        <p:txBody>
          <a:bodyPr vert="wordArtVert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DDBF99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GIORGIA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C1B42755-B648-43CD-88A8-B9B4BC460017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5998" y="1295997"/>
            <a:ext cx="2952003" cy="393660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422063-1F6B-4ABE-A024-7B19B251A612}"/>
              </a:ext>
            </a:extLst>
          </p:cNvPr>
          <p:cNvSpPr txBox="1"/>
          <p:nvPr/>
        </p:nvSpPr>
        <p:spPr>
          <a:xfrm>
            <a:off x="1613650" y="954359"/>
            <a:ext cx="1596697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D A N I E L  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7B0A75-FDA6-4D60-A3E2-ED14E23E105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38999" y="1307875"/>
            <a:ext cx="2961000" cy="39481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51F79A-E19A-4BD0-9945-984ADA51C2B2}"/>
              </a:ext>
            </a:extLst>
          </p:cNvPr>
          <p:cNvSpPr txBox="1"/>
          <p:nvPr/>
        </p:nvSpPr>
        <p:spPr>
          <a:xfrm>
            <a:off x="6971092" y="954359"/>
            <a:ext cx="1130801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DDBF99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V I O L 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694BF1A7-AD16-456F-B710-3BCB2F37A78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8359" y="1295997"/>
            <a:ext cx="2969642" cy="3960001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215A48-74F2-4CCA-9025-4D729F34EEC7}"/>
              </a:ext>
            </a:extLst>
          </p:cNvPr>
          <p:cNvSpPr txBox="1"/>
          <p:nvPr/>
        </p:nvSpPr>
        <p:spPr>
          <a:xfrm>
            <a:off x="1897727" y="928408"/>
            <a:ext cx="1010896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R  A  M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99AD68E-B4B5-48FF-9AFD-DC430FD4714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75997" y="1271875"/>
            <a:ext cx="2926802" cy="39002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CEB7EA-D4FC-437F-90C6-45EE9B89247A}"/>
              </a:ext>
            </a:extLst>
          </p:cNvPr>
          <p:cNvSpPr txBox="1"/>
          <p:nvPr/>
        </p:nvSpPr>
        <p:spPr>
          <a:xfrm>
            <a:off x="6732937" y="915543"/>
            <a:ext cx="1412930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rgbClr val="0A1D87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S I M O N 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:a16="http://schemas.microsoft.com/office/drawing/2014/main" id="{16CE8283-9DE4-4DC6-A814-9B6FD4A328E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6002" y="876955"/>
            <a:ext cx="3096002" cy="4417923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47BBCC-6E63-4DE0-AAAF-81B3107E746F}"/>
              </a:ext>
            </a:extLst>
          </p:cNvPr>
          <p:cNvSpPr txBox="1"/>
          <p:nvPr/>
        </p:nvSpPr>
        <p:spPr>
          <a:xfrm>
            <a:off x="4165558" y="522360"/>
            <a:ext cx="1904539" cy="356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i="0" u="none" strike="noStrike" kern="1200" baseline="0" dirty="0">
                <a:ln w="12700">
                  <a:solidFill>
                    <a:schemeClr val="accent2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E M </a:t>
            </a:r>
            <a:r>
              <a:rPr lang="it-IT" sz="1800" b="1" i="0" u="none" strike="noStrike" kern="1200" baseline="0" dirty="0">
                <a:ln w="12700">
                  <a:solidFill>
                    <a:srgbClr val="00B05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A N </a:t>
            </a:r>
            <a:r>
              <a:rPr lang="it-IT" sz="1800" b="1" i="0" u="none" strike="noStrike" kern="1200" baseline="0" dirty="0">
                <a:ln w="12700">
                  <a:solidFill>
                    <a:srgbClr val="BB677E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U E </a:t>
            </a:r>
            <a:r>
              <a:rPr lang="it-IT" sz="1800" b="1" i="0" u="none" strike="noStrike" kern="1200" baseline="0" dirty="0">
                <a:ln w="12700">
                  <a:solidFill>
                    <a:srgbClr val="00206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Tx/>
                <a:latin typeface="Liberation Sans" pitchFamily="18"/>
                <a:ea typeface="Segoe UI" pitchFamily="2"/>
                <a:cs typeface="Tahoma" pitchFamily="2"/>
              </a:rPr>
              <a:t>L 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un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coniglietti" id="{8076B91E-32F4-4F1D-BDDC-DF1638CDBDFF}" vid="{0E80D686-1710-4270-80CB-B12C8D5034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coniglietti</Template>
  <TotalTime>7</TotalTime>
  <Words>93</Words>
  <Application>Microsoft Office PowerPoint</Application>
  <PresentationFormat>Personalizzato</PresentationFormat>
  <Paragraphs>27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Liberation Sans</vt:lpstr>
      <vt:lpstr>Sunset</vt:lpstr>
      <vt:lpstr>CONIGLIETTI PASQUALI Classe 3A  XXV aprile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CONIGLIETTI PASQUALI Classe 3A  XXV Aprile</dc:title>
  <dc:creator>Michela Cammarano</dc:creator>
  <cp:lastModifiedBy>simone.pescosolido99@gmail.com</cp:lastModifiedBy>
  <cp:revision>4</cp:revision>
  <dcterms:created xsi:type="dcterms:W3CDTF">2020-04-27T12:01:17Z</dcterms:created>
  <dcterms:modified xsi:type="dcterms:W3CDTF">2020-04-27T20:03:48Z</dcterms:modified>
</cp:coreProperties>
</file>